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A9B7-EFE7-794D-9C5C-ABABD711D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D0AA4-E4EF-D247-B98E-AF29D7341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62134-E719-E14A-BD5E-96450FD57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3A19-51A0-7044-BBD2-977B9377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A47A-1EA4-B944-8FB8-338AE6DE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5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C2C0-0255-374F-9402-8A76C2B7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F7720-6319-4A4B-81D5-972A094EB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885F7-FD69-C74B-A9D5-31743653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2BCC7-8A18-BA49-A71D-E89C571D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B3152-D5C8-3D47-B113-1DFA186C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79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0ACEF-4A4D-7D42-A5F4-4F9F84619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97694-5857-4C47-95E6-72720486D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E3073-A21F-3645-BF3B-BD62DF3F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DD02F-1FC3-1C4E-A84F-075F0E50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3B46-FC02-8047-8927-0EEA2292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7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DBBD-4C5D-474C-86E7-F931C28F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9944F-DDEA-C940-80A1-C060EE8C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8F252-670B-9149-A86D-396295561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3F810-5CA8-8F4D-8E3F-C4E51F1E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16227-62A0-024E-A5C2-4DC8EF80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0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8A86-61F7-7A49-9437-A17B3D4B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5AF0E-D051-5841-A5D5-AF89F9354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0823-2650-EF47-8305-A3EEBB93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AAD4E-F464-8144-826C-5B8982348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74C-4150-ED4D-9C8D-20641B40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7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5C607-323F-4445-91E1-E07249F8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8652C-B196-D848-8042-7FCED44AF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45FBF-13A9-264D-B5D8-5E3276B1D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A617-1D19-3744-98EA-2B937389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BCD85-B81F-F54C-8A5A-7A4A4035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8CA2B-7BFB-854A-A2EE-6478BB65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8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76DD-7D46-A242-B174-E6E64B47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FE595-91C7-2940-A00F-E0E1F0667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1278A-234D-6A46-B2A9-AC7A558B9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1CFB8-CE7F-F741-87B6-065DA1FF8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DB404-4D13-9A43-A30E-68C35E17B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DC0DDB-D8FC-F548-8D1A-E99BCF0D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60D6D-E464-8746-B92E-382EC830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90F3B-AE4B-8445-B812-0E923670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7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95DB-9680-4547-A15E-491ECB6F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E68C6-5F05-2246-900E-97F5683A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505F3-42BC-D847-A9FA-FDDCE5B9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9571C-7950-F84E-ADDB-2A333C18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6409D-728F-ED47-8EB7-02079587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AB6AD-CA1F-DE43-BCD2-7089BFBD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6B984-8E55-F14C-B684-A84F3793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CB66-FDC6-4042-A645-7DE5E0AA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C9EE9-84C9-7E41-8F28-228D5F11F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25CCB-1CBD-2945-9B23-15B52BA3E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584AD-19A1-8E4C-9033-05CF916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4942D-3BDC-D944-BC73-C8336D60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97BB-8901-B94C-8779-1E8C129D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E5FE-8D51-FD4C-9040-5CA7BADE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98533-CF90-7A45-85C2-D248595A6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9370E-A48F-604F-A069-45E24559B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4951E-09C3-D349-ABF0-215EBCAB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9A5C-084B-0F4B-8747-B8FA0E6D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50BBB-75DC-FC45-B2AE-DF86392E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2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EB24A-015E-844A-9592-A7783006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19BFD-AF3A-6347-A051-E113ABCAF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0D83C-A92F-5F46-8475-1CF536177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A2E1-5CDC-E243-9FC1-3183DB05A8C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6401-7D3A-8342-85CA-955C83B43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8FF63-B101-0A41-92B7-E1AEF625D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2D614-DBBE-2842-A8C5-4F1E1C27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apache.org/jira/browse/SPARK-24374" TargetMode="External"/><Relationship Id="rId2" Type="http://schemas.openxmlformats.org/officeDocument/2006/relationships/hyperlink" Target="https://databricks.com/session/databricks-keynote-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B5EA31-764F-F843-86D2-CB867931C6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9010"/>
          </a:xfrm>
        </p:spPr>
      </p:pic>
    </p:spTree>
    <p:extLst>
      <p:ext uri="{BB962C8B-B14F-4D97-AF65-F5344CB8AC3E}">
        <p14:creationId xmlns:p14="http://schemas.microsoft.com/office/powerpoint/2010/main" val="342404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BEDAC-8DF1-AB48-B015-D1EB2E87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3" y="0"/>
            <a:ext cx="11958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6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C6E4B6-A1F5-6848-A3AF-BE8F1CC8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9" y="0"/>
            <a:ext cx="11922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75204-25CF-9948-993E-6F01AD89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9"/>
            <a:ext cx="12192000" cy="684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2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B75214-A7C4-B742-8EEE-B0E98886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A85304-847B-6240-A84C-164179DB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https://databricks.com/session/databricks-keynote-2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jira.apache.org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jira</a:t>
            </a:r>
            <a:r>
              <a:rPr lang="en-US" dirty="0">
                <a:hlinkClick r:id="rId3"/>
              </a:rPr>
              <a:t>/browse/SPARK-24374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2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211B6-53CD-B84E-8455-092E18C9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8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9FEFD-1686-9841-BE9B-0434AA4D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0" y="0"/>
            <a:ext cx="12131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2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A6971-3B28-D942-8AB4-C4304AA5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5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C206B-6FAC-1943-8E8D-AF415AE79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081E6-3603-814C-91AB-350DD81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" y="0"/>
            <a:ext cx="12088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79064-1BA7-8B46-9B7B-A0AAA80C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" y="0"/>
            <a:ext cx="12075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8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A4966-A333-2C40-94A9-CA827B94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4CAAE-9B7F-5541-8903-8E06E512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2"/>
            <a:ext cx="12192000" cy="68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64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</Words>
  <Application>Microsoft Macintosh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等线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2018-06-25T06:08:45Z</dcterms:created>
  <dcterms:modified xsi:type="dcterms:W3CDTF">2018-06-25T06:22:42Z</dcterms:modified>
</cp:coreProperties>
</file>